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47" r:id="rId6"/>
    <p:sldId id="604" r:id="rId8"/>
    <p:sldId id="563" r:id="rId9"/>
    <p:sldId id="618" r:id="rId10"/>
    <p:sldId id="767" r:id="rId11"/>
    <p:sldId id="701" r:id="rId12"/>
    <p:sldId id="688" r:id="rId13"/>
    <p:sldId id="760" r:id="rId14"/>
    <p:sldId id="761" r:id="rId15"/>
    <p:sldId id="762" r:id="rId16"/>
    <p:sldId id="763" r:id="rId17"/>
    <p:sldId id="764" r:id="rId18"/>
    <p:sldId id="619" r:id="rId19"/>
    <p:sldId id="700" r:id="rId20"/>
    <p:sldId id="765" r:id="rId21"/>
    <p:sldId id="684" r:id="rId22"/>
    <p:sldId id="766" r:id="rId23"/>
    <p:sldId id="654" r:id="rId24"/>
    <p:sldId id="749" r:id="rId25"/>
    <p:sldId id="750" r:id="rId26"/>
    <p:sldId id="751" r:id="rId27"/>
    <p:sldId id="752" r:id="rId28"/>
    <p:sldId id="753" r:id="rId29"/>
    <p:sldId id="754" r:id="rId30"/>
    <p:sldId id="759" r:id="rId31"/>
    <p:sldId id="756" r:id="rId32"/>
    <p:sldId id="757" r:id="rId33"/>
    <p:sldId id="758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2084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128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tar8521/p/4977912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猫大叫一声，所有的老鼠都开始逃跑，主人被惊醒。</a:t>
            </a:r>
            <a:endParaRPr lang="zh-CN" altLang="en-US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0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10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换肤原理解析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AssetManager</a:t>
            </a:r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大管家能做什么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8" name="文本框 7"/>
          <p:cNvSpPr txBox="1"/>
          <p:nvPr/>
        </p:nvSpPr>
        <p:spPr>
          <a:xfrm>
            <a:off x="633730" y="1508760"/>
            <a:ext cx="719074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访问文本、图片、颜色等资源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如何获取 AssetManager 对象</a:t>
            </a:r>
            <a:endParaRPr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626110" y="1549400"/>
            <a:ext cx="5610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context .getAssets() 可用获取当前上下文环境的 AssetManager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110" y="2620010"/>
            <a:ext cx="42875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利用反射 AssetManager.class.newInstance()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XPW5G_9G)_C2QYE8{EOW1$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259205"/>
            <a:ext cx="6685915" cy="1752600"/>
          </a:xfrm>
          <a:prstGeom prst="rect">
            <a:avLst/>
          </a:prstGeom>
        </p:spPr>
      </p:pic>
      <p:pic>
        <p:nvPicPr>
          <p:cNvPr id="5" name="图片 4" descr="Y8BH3N7~@BEQ$FP4@KLY`0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368800"/>
            <a:ext cx="10058400" cy="1344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7220" y="3770630"/>
            <a:ext cx="288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@hide</a:t>
            </a:r>
            <a:r>
              <a:rPr lang="zh-CN" altLang="en-US"/>
              <a:t>方法，通过反射获取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854710" y="1330960"/>
            <a:ext cx="314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返回R.java中的任何资源id</a:t>
            </a:r>
            <a:endParaRPr lang="zh-CN" altLang="en-US"/>
          </a:p>
        </p:txBody>
      </p:sp>
      <p:pic>
        <p:nvPicPr>
          <p:cNvPr id="8" name="图片 7" descr="2G`D`{Q2C_N[3[18LEZ]WK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870075"/>
            <a:ext cx="6571615" cy="647700"/>
          </a:xfrm>
          <a:prstGeom prst="rect">
            <a:avLst/>
          </a:prstGeom>
        </p:spPr>
      </p:pic>
      <p:pic>
        <p:nvPicPr>
          <p:cNvPr id="9" name="图片 8" descr="UDPLDS}WM65]NJPZ}Y8YUH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255135"/>
            <a:ext cx="7352665" cy="723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4710" y="3770630"/>
            <a:ext cx="2482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根据</a:t>
            </a:r>
            <a:r>
              <a:rPr lang="en-US" altLang="zh-CN"/>
              <a:t>resid</a:t>
            </a:r>
            <a:r>
              <a:rPr lang="zh-CN" altLang="en-US"/>
              <a:t>返回资源名称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0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动画</a:t>
            </a:r>
            <a:endParaRPr lang="zh-CN" altLang="en-US"/>
          </a:p>
          <a:p>
            <a:r>
              <a:rPr lang="zh-CN" altLang="en-US"/>
              <a:t>背景图片</a:t>
            </a:r>
            <a:endParaRPr lang="zh-CN" altLang="en-US"/>
          </a:p>
          <a:p>
            <a:r>
              <a:rPr lang="zh-CN" altLang="en-US"/>
              <a:t>字体</a:t>
            </a:r>
            <a:endParaRPr lang="zh-CN" altLang="en-US"/>
          </a:p>
          <a:p>
            <a:r>
              <a:rPr lang="zh-CN" altLang="en-US"/>
              <a:t>字体颜色</a:t>
            </a:r>
            <a:endParaRPr lang="zh-CN" altLang="en-US"/>
          </a:p>
          <a:p>
            <a:r>
              <a:rPr lang="zh-CN" altLang="en-US"/>
              <a:t>字体大小</a:t>
            </a:r>
            <a:endParaRPr lang="zh-CN" altLang="en-US"/>
          </a:p>
          <a:p>
            <a:r>
              <a:rPr lang="zh-CN" altLang="en-US"/>
              <a:t>音频</a:t>
            </a:r>
            <a:endParaRPr lang="zh-CN" altLang="en-US"/>
          </a:p>
          <a:p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27498" y="2540000"/>
            <a:ext cx="1443990" cy="2289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05" y="1060450"/>
            <a:ext cx="540131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1. 在setContentView的时候hook布局文件中View的创建过程中，收集支持换肤的view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2. 通过AssetManager的addAssetPath方法加载外部资源，实现插件化换肤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83980" y="252920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10275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4990" y="1517015"/>
            <a:ext cx="91065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1.setContentView</a:t>
            </a:r>
            <a:r>
              <a:rPr lang="zh-CN" altLang="en-US" sz="3600"/>
              <a:t>的流程</a:t>
            </a:r>
            <a:endParaRPr lang="zh-CN" altLang="en-US" sz="3600"/>
          </a:p>
          <a:p>
            <a:r>
              <a:rPr lang="en-US" altLang="zh-CN" sz="3600"/>
              <a:t>2.</a:t>
            </a:r>
            <a:r>
              <a:rPr lang="en-US" altLang="zh-CN" sz="3600">
                <a:sym typeface="+mn-ea"/>
              </a:rPr>
              <a:t>LayoutInflater以及LayoutInflater.Factory</a:t>
            </a:r>
            <a:endParaRPr lang="en-US" altLang="zh-CN" sz="3600"/>
          </a:p>
          <a:p>
            <a:r>
              <a:rPr lang="en-US" altLang="zh-CN" sz="3600"/>
              <a:t>3.AssetManager</a:t>
            </a:r>
            <a:r>
              <a:rPr lang="zh-CN" altLang="en-US" sz="3600"/>
              <a:t>资源大管家能干什么事</a:t>
            </a:r>
            <a:endParaRPr lang="en-US" altLang="zh-CN" sz="3600"/>
          </a:p>
          <a:p>
            <a:r>
              <a:rPr lang="en-US" altLang="zh-CN" sz="3600"/>
              <a:t>4.</a:t>
            </a:r>
            <a:r>
              <a:rPr lang="zh-CN" altLang="en-US" sz="3600"/>
              <a:t>无重启无闪屏的换肤方案</a:t>
            </a:r>
            <a:endParaRPr lang="zh-CN" altLang="en-US" sz="3600"/>
          </a:p>
          <a:p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748665" y="3450590"/>
          <a:ext cx="6574155" cy="192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5" y="3450590"/>
                        <a:ext cx="6574155" cy="192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除</a:t>
            </a:r>
            <a:r>
              <a:rPr lang="en-US" altLang="zh-CN"/>
              <a:t>DecorView</a:t>
            </a:r>
            <a:r>
              <a:rPr lang="zh-CN" altLang="en-US"/>
              <a:t>之外的</a:t>
            </a:r>
            <a:r>
              <a:rPr lang="en-US" altLang="zh-CN"/>
              <a:t>View</a:t>
            </a:r>
            <a:r>
              <a:rPr lang="zh-CN" altLang="en-US"/>
              <a:t>都是通过</a:t>
            </a:r>
            <a:r>
              <a:rPr lang="en-US" altLang="zh-CN"/>
              <a:t>LayoutInflater</a:t>
            </a:r>
            <a:r>
              <a:rPr lang="zh-CN" altLang="en-US"/>
              <a:t>创建的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通过设置</a:t>
            </a:r>
            <a:r>
              <a:rPr lang="en-US" altLang="zh-CN"/>
              <a:t>setFactory2</a:t>
            </a:r>
            <a:r>
              <a:rPr lang="zh-CN" altLang="en-US"/>
              <a:t>设置一个</a:t>
            </a:r>
            <a:r>
              <a:rPr lang="en-US" altLang="zh-CN"/>
              <a:t>Facotory</a:t>
            </a:r>
            <a:r>
              <a:rPr lang="zh-CN" altLang="en-US"/>
              <a:t>进去，可以让我们自己来</a:t>
            </a:r>
            <a:endParaRPr lang="zh-CN" altLang="en-US"/>
          </a:p>
          <a:p>
            <a:r>
              <a:rPr lang="zh-CN" altLang="en-US"/>
              <a:t>决定如何创建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解决换肤的第一个关键技术点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LayoutInflater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B_E_KQ}ZQ)LRE8[I0`PG~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85" y="1280160"/>
            <a:ext cx="1619250" cy="2524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360" y="12807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 的作用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7360" y="2219960"/>
            <a:ext cx="4171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将XML布局文件实例化为相应的 View 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换肤关键点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LayoutInflater.Factory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483870" y="1353820"/>
            <a:ext cx="3221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LayoutInflater.Factory能干什么？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4990" y="2162175"/>
            <a:ext cx="49822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通过 LayoutInflater 创建View时候的一个回调，可以通过LayoutInflater.Factory来改造 XML 中存在的 tag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4990" y="35210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LayoutInflater.Factory2有什么不同？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4990" y="4575810"/>
            <a:ext cx="36353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可以对创建 View 的 Parent 进行控制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4990" y="185991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4680" y="416623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KSO_WM_DOC_GUID" val="{ebae741e-f6be-4508-b345-b70f422bb64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3420</Words>
  <Application>WPS 演示</Application>
  <PresentationFormat>宽屏</PresentationFormat>
  <Paragraphs>345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Calibri</vt:lpstr>
      <vt:lpstr>等线</vt:lpstr>
      <vt:lpstr>Clear Sans Light</vt:lpstr>
      <vt:lpstr>Yu Gothic UI Light</vt:lpstr>
      <vt:lpstr>Times New Roman</vt:lpstr>
      <vt:lpstr>Impact</vt:lpstr>
      <vt:lpstr>Arial Unicode MS</vt:lpstr>
      <vt:lpstr>Source Sans Pro</vt:lpstr>
      <vt:lpstr>Roboto condensed</vt:lpstr>
      <vt:lpstr>等线 Light</vt:lpstr>
      <vt:lpstr>Segoe Print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5022</cp:revision>
  <dcterms:created xsi:type="dcterms:W3CDTF">2016-08-30T15:34:00Z</dcterms:created>
  <dcterms:modified xsi:type="dcterms:W3CDTF">2019-03-26T03:04:07Z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